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511" r:id="rId2"/>
    <p:sldId id="463" r:id="rId3"/>
    <p:sldId id="512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477" r:id="rId15"/>
    <p:sldId id="399" r:id="rId16"/>
    <p:sldId id="409" r:id="rId17"/>
    <p:sldId id="481" r:id="rId18"/>
    <p:sldId id="482" r:id="rId19"/>
    <p:sldId id="5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1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github.com/soyuztechnologies/brakesindia_UI5_Fiori_Feb7/blob/master/Day%2012/GetEntitySe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github.com/soyuztechnologies/Nvidia_Ui5_Fiori_Feb1/blob/master/Day%2012/GetEntitySet.txt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brakesindia_UI5_Fiori_Feb7/blob/master/Day%2012/GETEntity%20(Single%20Record)%20Method.txt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github.com/soyuztechnologies/Nvidia_Ui5_Fiori_Feb1/blob/master/Day%2012/GETEntity%20(Single%20Record)%20Method.t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2.png"/><Relationship Id="rId4" Type="http://schemas.openxmlformats.org/officeDocument/2006/relationships/image" Target="../media/image33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4835166" cy="2489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73" y="1497748"/>
            <a:ext cx="4993234" cy="2418471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758" y="4265545"/>
            <a:ext cx="4733481" cy="216305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5406013" y="2461846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AE0E90-BB11-4702-B889-1DFEFD1EC81E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9255239" y="2706984"/>
            <a:ext cx="2168168" cy="2640090"/>
          </a:xfrm>
          <a:prstGeom prst="bentConnector3">
            <a:avLst>
              <a:gd name="adj1" fmla="val -174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697374-FCE0-4988-86EB-BBAFE5698772}"/>
              </a:ext>
            </a:extLst>
          </p:cNvPr>
          <p:cNvSpPr txBox="1"/>
          <p:nvPr/>
        </p:nvSpPr>
        <p:spPr>
          <a:xfrm>
            <a:off x="261764" y="4265545"/>
            <a:ext cx="316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</a:t>
            </a:r>
          </a:p>
          <a:p>
            <a:r>
              <a:rPr lang="en-US" dirty="0">
                <a:hlinkClick r:id="rId7"/>
              </a:rPr>
              <a:t>GetEntitySet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DEE47191-0FF0-4570-8C11-F033EBB3B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C7450-9327-4155-B204-61955FAB8217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4607293" y="2692958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635057" y="2853732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85F4D-EEBC-41D9-9301-7B39CF8ACDCA}"/>
              </a:ext>
            </a:extLst>
          </p:cNvPr>
          <p:cNvSpPr txBox="1"/>
          <p:nvPr/>
        </p:nvSpPr>
        <p:spPr>
          <a:xfrm>
            <a:off x="6613884" y="5385916"/>
            <a:ext cx="480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</a:t>
            </a:r>
          </a:p>
          <a:p>
            <a:r>
              <a:rPr lang="en-US" dirty="0" err="1">
                <a:hlinkClick r:id="rId6"/>
              </a:rPr>
              <a:t>GetEntity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D2E2-F2DE-4DF2-8058-59585512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2623574"/>
            <a:ext cx="7659687" cy="369079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56" y="3096804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490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Important Tcodes in SAP Logon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Structure of Data Model for our use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Odata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by Step Process to Create Odata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Runtime Artifacts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Get Entity and EntitySet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ot Postman Tool.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91DBFC7A-8254-47EE-8122-DBAA1E9A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TCodes and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4855C-7FF0-4534-A14F-C92309B8402C}"/>
              </a:ext>
            </a:extLst>
          </p:cNvPr>
          <p:cNvSpPr/>
          <p:nvPr/>
        </p:nvSpPr>
        <p:spPr>
          <a:xfrm>
            <a:off x="4367808" y="3321245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ITeIO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52134-2440-4D73-B5CE-4678ED604FF6}"/>
              </a:ext>
            </a:extLst>
          </p:cNvPr>
          <p:cNvSpPr/>
          <p:nvPr/>
        </p:nvSpPr>
        <p:spPr>
          <a:xfrm>
            <a:off x="371364" y="3798331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D45410-FAB9-4BF1-9B11-CA5970901D42}"/>
              </a:ext>
            </a:extLst>
          </p:cNvPr>
          <p:cNvSpPr/>
          <p:nvPr/>
        </p:nvSpPr>
        <p:spPr>
          <a:xfrm>
            <a:off x="9616009" y="3897682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0CD93-F909-449E-B137-349C152C2D13}"/>
              </a:ext>
            </a:extLst>
          </p:cNvPr>
          <p:cNvCxnSpPr>
            <a:cxnSpLocks/>
          </p:cNvCxnSpPr>
          <p:nvPr/>
        </p:nvCxnSpPr>
        <p:spPr>
          <a:xfrm>
            <a:off x="2332406" y="3897682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09A17-A254-47B6-A677-DD190E3A0E3C}"/>
              </a:ext>
            </a:extLst>
          </p:cNvPr>
          <p:cNvSpPr txBox="1"/>
          <p:nvPr/>
        </p:nvSpPr>
        <p:spPr>
          <a:xfrm>
            <a:off x="2925690" y="3526990"/>
            <a:ext cx="4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62E54-6B88-4107-AAD7-4472C2F9AA16}"/>
              </a:ext>
            </a:extLst>
          </p:cNvPr>
          <p:cNvCxnSpPr>
            <a:cxnSpLocks/>
          </p:cNvCxnSpPr>
          <p:nvPr/>
        </p:nvCxnSpPr>
        <p:spPr>
          <a:xfrm flipH="1">
            <a:off x="7032104" y="4147638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B5936-5852-45D8-A34B-00B0AD86BB88}"/>
              </a:ext>
            </a:extLst>
          </p:cNvPr>
          <p:cNvSpPr txBox="1"/>
          <p:nvPr/>
        </p:nvSpPr>
        <p:spPr>
          <a:xfrm>
            <a:off x="7464152" y="3791168"/>
            <a:ext cx="47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673FD-36C2-4031-88D0-ED1751315D5D}"/>
              </a:ext>
            </a:extLst>
          </p:cNvPr>
          <p:cNvSpPr/>
          <p:nvPr/>
        </p:nvSpPr>
        <p:spPr>
          <a:xfrm>
            <a:off x="7915378" y="4646036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7285A6E-9303-417A-B51A-DF6D3636C941}"/>
              </a:ext>
            </a:extLst>
          </p:cNvPr>
          <p:cNvCxnSpPr>
            <a:cxnSpLocks/>
          </p:cNvCxnSpPr>
          <p:nvPr/>
        </p:nvCxnSpPr>
        <p:spPr>
          <a:xfrm>
            <a:off x="7032104" y="4985909"/>
            <a:ext cx="883274" cy="5128"/>
          </a:xfrm>
          <a:prstGeom prst="bentConnector3">
            <a:avLst>
              <a:gd name="adj1" fmla="val -2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687275-95E4-412F-B3EF-BACE1F2C4769}"/>
              </a:ext>
            </a:extLst>
          </p:cNvPr>
          <p:cNvCxnSpPr>
            <a:cxnSpLocks/>
          </p:cNvCxnSpPr>
          <p:nvPr/>
        </p:nvCxnSpPr>
        <p:spPr>
          <a:xfrm flipH="1">
            <a:off x="2332406" y="4169627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B99EDC-5620-4B11-BF02-4B558C157924}"/>
              </a:ext>
            </a:extLst>
          </p:cNvPr>
          <p:cNvSpPr txBox="1"/>
          <p:nvPr/>
        </p:nvSpPr>
        <p:spPr>
          <a:xfrm>
            <a:off x="2638775" y="4185956"/>
            <a:ext cx="1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</p:spTree>
    <p:extLst>
      <p:ext uri="{BB962C8B-B14F-4D97-AF65-F5344CB8AC3E}">
        <p14:creationId xmlns:p14="http://schemas.microsoft.com/office/powerpoint/2010/main" val="33886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EPM Data model = Enterprise Procurement Model 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This is a sample data model for learning and education purpose since it is a demo model, we are not risking any productive objects in our system. The data model has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All the BAPI starts with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BAPI_EPM*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Products (SNWD_PD, SNWD_TEXTS)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BAPI_EPM_PRODUCT_GET_LIST – All the list of products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BAPI_EPM_PRODUCT_GET_DETAILS – Read single product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BAPI_EPM_PRODUCT_CREATE – Create new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BAPI_EPM_PRODUCT_DELETE – Delete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BAPI_EPM_PRODUCT_UPDATE – Change data of a product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Business Partners (SNWD_BPA)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BAPI_EPM_BP_GET_LIST – All the list of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BP_GET_DETAILS – Read single Business Partners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BP_CREATE – Create new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BP_DELETE – Delete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BP_UPDATE – Change data of a Business Partners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Orders (SNWD_SO, SNWD_SO_I)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6030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Start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10489E-8BA8-4C99-8BEE-C7C11D9CE5C0}"/>
              </a:ext>
            </a:extLst>
          </p:cNvPr>
          <p:cNvSpPr/>
          <p:nvPr/>
        </p:nvSpPr>
        <p:spPr>
          <a:xfrm>
            <a:off x="5636702" y="2178545"/>
            <a:ext cx="733660" cy="11936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AC7-43AB-47AC-ABDA-FF9E12D4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" y="1246773"/>
            <a:ext cx="4708342" cy="303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56C0D-89C3-4EF0-9926-56F42C1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9" y="1246773"/>
            <a:ext cx="4653800" cy="303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B670-461F-4E9D-B940-4E06832E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69" y="5312796"/>
            <a:ext cx="6018658" cy="88814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F3558DD-459D-4BAE-9A58-8AAB444DDF6F}"/>
              </a:ext>
            </a:extLst>
          </p:cNvPr>
          <p:cNvSpPr/>
          <p:nvPr/>
        </p:nvSpPr>
        <p:spPr>
          <a:xfrm rot="5400000">
            <a:off x="8263740" y="4223410"/>
            <a:ext cx="704689" cy="11608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8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3909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1628D-8F67-4427-8501-DE618A3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6" y="1486977"/>
            <a:ext cx="2980090" cy="180451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672793-197B-418E-A440-B39BC77E3EE2}"/>
              </a:ext>
            </a:extLst>
          </p:cNvPr>
          <p:cNvSpPr/>
          <p:nvPr/>
        </p:nvSpPr>
        <p:spPr>
          <a:xfrm>
            <a:off x="5659248" y="1828318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A99A-F156-40FE-AF2B-EC960A9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865" y="1455664"/>
            <a:ext cx="3648748" cy="18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A8A7-36F9-44F9-8FCE-2AE727883926}"/>
              </a:ext>
            </a:extLst>
          </p:cNvPr>
          <p:cNvSpPr txBox="1"/>
          <p:nvPr/>
        </p:nvSpPr>
        <p:spPr>
          <a:xfrm>
            <a:off x="261764" y="348119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1F179-D8FC-4958-A01E-AF2F634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76" y="3931675"/>
            <a:ext cx="6950763" cy="28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66278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EEC56-31C8-4F91-B2DC-4F38E7E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" y="1333088"/>
            <a:ext cx="2211046" cy="149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1076D-1973-476E-B65B-6CC61001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6303313" cy="166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AB898-660C-42F0-AD63-2E51452A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5447B-9C1B-4756-9E85-98AC45D8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0C98E-06CC-4BBF-BDE8-649C43AC9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56E059F-0D94-4A5C-856A-91C32D652C34}"/>
              </a:ext>
            </a:extLst>
          </p:cNvPr>
          <p:cNvSpPr/>
          <p:nvPr/>
        </p:nvSpPr>
        <p:spPr>
          <a:xfrm>
            <a:off x="9866774" y="3255264"/>
            <a:ext cx="310896" cy="87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FE7732B-C51C-4ACA-BBBB-C4015B6DC6DC}"/>
              </a:ext>
            </a:extLst>
          </p:cNvPr>
          <p:cNvSpPr/>
          <p:nvPr/>
        </p:nvSpPr>
        <p:spPr>
          <a:xfrm>
            <a:off x="7196328" y="4654296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B2E6434-01B4-4218-A2CD-851804AA5BDD}"/>
              </a:ext>
            </a:extLst>
          </p:cNvPr>
          <p:cNvSpPr/>
          <p:nvPr/>
        </p:nvSpPr>
        <p:spPr>
          <a:xfrm>
            <a:off x="3122111" y="4643728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AB18-B681-4B5E-8FB8-8F371A2E22DB}"/>
              </a:ext>
            </a:extLst>
          </p:cNvPr>
          <p:cNvSpPr/>
          <p:nvPr/>
        </p:nvSpPr>
        <p:spPr>
          <a:xfrm>
            <a:off x="2889504" y="1984248"/>
            <a:ext cx="1060704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6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1334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/iwfnd/maint_service)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1D83-0DAD-4446-AA26-A401D468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D3C0-B222-4513-9EA0-224A982C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D7601-7785-4FD4-B6F7-B3433F5B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2EFDF-7DF3-4344-B693-BF58965D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651994-0E43-4C14-A667-CDA9D385E8AC}"/>
              </a:ext>
            </a:extLst>
          </p:cNvPr>
          <p:cNvSpPr/>
          <p:nvPr/>
        </p:nvSpPr>
        <p:spPr>
          <a:xfrm>
            <a:off x="4923692" y="2341266"/>
            <a:ext cx="10450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05245D-90A0-4FC1-ACDF-98364223C9EF}"/>
              </a:ext>
            </a:extLst>
          </p:cNvPr>
          <p:cNvSpPr/>
          <p:nvPr/>
        </p:nvSpPr>
        <p:spPr>
          <a:xfrm>
            <a:off x="8598372" y="3790005"/>
            <a:ext cx="492370" cy="5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2447078-2C77-45A8-B5E3-D95065E72F86}"/>
              </a:ext>
            </a:extLst>
          </p:cNvPr>
          <p:cNvSpPr/>
          <p:nvPr/>
        </p:nvSpPr>
        <p:spPr>
          <a:xfrm>
            <a:off x="4923692" y="5164853"/>
            <a:ext cx="104502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/>
              <a:t>MPC</a:t>
            </a:r>
            <a:r>
              <a:rPr lang="en-US" dirty="0"/>
              <a:t> = Model Provider Class (metadata) = 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/>
              <a:t>DPC</a:t>
            </a:r>
            <a:r>
              <a:rPr lang="en-US" dirty="0"/>
              <a:t> = Data Provider Class (data operations CRUDQ) = 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5080842"/>
            <a:ext cx="22206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10499</TotalTime>
  <Words>1002</Words>
  <Application>Microsoft Office PowerPoint</Application>
  <PresentationFormat>Widescreen</PresentationFormat>
  <Paragraphs>130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695</cp:revision>
  <dcterms:created xsi:type="dcterms:W3CDTF">2016-07-10T03:33:26Z</dcterms:created>
  <dcterms:modified xsi:type="dcterms:W3CDTF">2022-02-10T12:16:11Z</dcterms:modified>
</cp:coreProperties>
</file>